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C3467E88-F7AF-4511-BCAE-145C588E17B7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17A2C6BC-2B52-4D63-A5A6-145B45B623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91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3936768" y="8772668"/>
            <a:ext cx="301169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492" tIns="46246" rIns="92492" bIns="46246" anchor="b"/>
          <a:lstStyle/>
          <a:p>
            <a:pPr algn="r"/>
            <a:fld id="{658C650E-1107-4019-A824-B8DA9ACE50FC}" type="slidenum">
              <a:rPr lang="en-US" sz="1200">
                <a:latin typeface="Calibri" pitchFamily="34" charset="0"/>
              </a:rPr>
              <a:pPr algn="r"/>
              <a:t>1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E8D85-A6A4-4EB1-B64C-A7AD30C6602D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CD5C4-0E0D-4552-8BD4-F557A0AE9F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3"/>
          <p:cNvSpPr txBox="1">
            <a:spLocks noChangeArrowheads="1"/>
          </p:cNvSpPr>
          <p:nvPr/>
        </p:nvSpPr>
        <p:spPr bwMode="auto">
          <a:xfrm>
            <a:off x="5181600" y="1828800"/>
            <a:ext cx="1958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>
              <a:latin typeface="Corbel" pitchFamily="34" charset="0"/>
            </a:endParaRPr>
          </a:p>
        </p:txBody>
      </p:sp>
      <p:sp>
        <p:nvSpPr>
          <p:cNvPr id="27650" name="Text Box 5"/>
          <p:cNvSpPr txBox="1">
            <a:spLocks noChangeArrowheads="1"/>
          </p:cNvSpPr>
          <p:nvPr/>
        </p:nvSpPr>
        <p:spPr bwMode="auto">
          <a:xfrm>
            <a:off x="1676400" y="1371600"/>
            <a:ext cx="2286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“Those People” are bad drivers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good athletes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taking all of OUR jobs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alcoholics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gang members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pimps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good at math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terrorists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Are religious fanatics</a:t>
            </a:r>
          </a:p>
          <a:p>
            <a:endParaRPr lang="en-US" sz="1200" b="1">
              <a:solidFill>
                <a:srgbClr val="33CC33"/>
              </a:solidFill>
              <a:latin typeface="Corbel" pitchFamily="34" charset="0"/>
            </a:endParaRP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5029200" y="1371600"/>
            <a:ext cx="411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“Those People" eat smelly food 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Have body odor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Sell drugs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Drive big fancy cars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Live off the government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 Eat too much</a:t>
            </a:r>
          </a:p>
          <a:p>
            <a:r>
              <a:rPr lang="en-US" sz="1200" b="1">
                <a:latin typeface="Corbel" pitchFamily="34" charset="0"/>
              </a:rPr>
              <a:t>    </a:t>
            </a:r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Require too much accommodation </a:t>
            </a:r>
          </a:p>
          <a:p>
            <a:r>
              <a:rPr lang="en-US" sz="1200" b="1">
                <a:solidFill>
                  <a:srgbClr val="339933"/>
                </a:solidFill>
                <a:latin typeface="Corbel" pitchFamily="34" charset="0"/>
              </a:rPr>
              <a:t>     Are not normal                                                             </a:t>
            </a:r>
            <a:endParaRPr lang="en-US" sz="1200" b="1">
              <a:latin typeface="Corbel" pitchFamily="34" charset="0"/>
            </a:endParaRPr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066800" y="38862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Our Workplace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Family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The Government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The Judicial System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Organizations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Teams/Sports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Media </a:t>
            </a:r>
          </a:p>
          <a:p>
            <a:r>
              <a:rPr lang="en-US" sz="1200" b="1" dirty="0">
                <a:solidFill>
                  <a:srgbClr val="800080"/>
                </a:solidFill>
                <a:latin typeface="Arial Rounded MT Bold"/>
              </a:rPr>
              <a:t>Community</a:t>
            </a:r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1295400" y="5867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800080"/>
                </a:solidFill>
                <a:latin typeface="Corbel" pitchFamily="34" charset="0"/>
              </a:rPr>
              <a:t>Schools/Education</a:t>
            </a:r>
          </a:p>
          <a:p>
            <a:r>
              <a:rPr lang="en-US" sz="1200" b="1">
                <a:solidFill>
                  <a:srgbClr val="800080"/>
                </a:solidFill>
                <a:latin typeface="Corbel" pitchFamily="34" charset="0"/>
              </a:rPr>
              <a:t>Religious institutions</a:t>
            </a:r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5943600" y="3810000"/>
            <a:ext cx="3429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Ignoring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Spending time with or joining groups who are most like us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Stereotyping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Name calling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Silence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Doing things “the way its always been”</a:t>
            </a:r>
          </a:p>
          <a:p>
            <a:endParaRPr lang="en-US" sz="1200" b="1">
              <a:solidFill>
                <a:srgbClr val="FF6600"/>
              </a:solidFill>
              <a:latin typeface="Corbel" pitchFamily="34" charset="0"/>
            </a:endParaRPr>
          </a:p>
        </p:txBody>
      </p:sp>
      <p:sp>
        <p:nvSpPr>
          <p:cNvPr id="27655" name="Text Box 10"/>
          <p:cNvSpPr txBox="1">
            <a:spLocks noChangeArrowheads="1"/>
          </p:cNvSpPr>
          <p:nvPr/>
        </p:nvSpPr>
        <p:spPr bwMode="auto">
          <a:xfrm>
            <a:off x="6003925" y="5791200"/>
            <a:ext cx="31400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Language – jargon, talking fast, assuming you need to speak very slowly</a:t>
            </a:r>
          </a:p>
          <a:p>
            <a:r>
              <a:rPr lang="en-US" sz="1200" b="1">
                <a:solidFill>
                  <a:srgbClr val="FF6600"/>
                </a:solidFill>
                <a:latin typeface="Corbel" pitchFamily="34" charset="0"/>
              </a:rPr>
              <a:t>Interrupting</a:t>
            </a:r>
            <a:endParaRPr lang="en-US" sz="1200" b="1">
              <a:solidFill>
                <a:srgbClr val="333399"/>
              </a:solidFill>
              <a:latin typeface="Corbel" pitchFamily="34" charset="0"/>
            </a:endParaRPr>
          </a:p>
        </p:txBody>
      </p:sp>
      <p:sp>
        <p:nvSpPr>
          <p:cNvPr id="27656" name="AutoShape 13"/>
          <p:cNvSpPr>
            <a:spLocks noChangeArrowheads="1"/>
          </p:cNvSpPr>
          <p:nvPr/>
        </p:nvSpPr>
        <p:spPr bwMode="auto">
          <a:xfrm>
            <a:off x="2590800" y="1219200"/>
            <a:ext cx="3429000" cy="4267200"/>
          </a:xfrm>
          <a:prstGeom prst="triangle">
            <a:avLst>
              <a:gd name="adj" fmla="val 4838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7657" name="AutoShape 14"/>
          <p:cNvSpPr>
            <a:spLocks noChangeArrowheads="1"/>
          </p:cNvSpPr>
          <p:nvPr/>
        </p:nvSpPr>
        <p:spPr bwMode="auto">
          <a:xfrm rot="1239592">
            <a:off x="3200400" y="2743200"/>
            <a:ext cx="485775" cy="1144588"/>
          </a:xfrm>
          <a:prstGeom prst="upDownArrow">
            <a:avLst>
              <a:gd name="adj1" fmla="val 50000"/>
              <a:gd name="adj2" fmla="val 47124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b="1"/>
          </a:p>
        </p:txBody>
      </p:sp>
      <p:sp>
        <p:nvSpPr>
          <p:cNvPr id="27658" name="AutoShape 15"/>
          <p:cNvSpPr>
            <a:spLocks noChangeArrowheads="1"/>
          </p:cNvSpPr>
          <p:nvPr/>
        </p:nvSpPr>
        <p:spPr bwMode="auto">
          <a:xfrm rot="-1378580">
            <a:off x="4876800" y="2667000"/>
            <a:ext cx="485775" cy="1214438"/>
          </a:xfrm>
          <a:prstGeom prst="upDownArrow">
            <a:avLst>
              <a:gd name="adj1" fmla="val 50000"/>
              <a:gd name="adj2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 b="1"/>
          </a:p>
        </p:txBody>
      </p:sp>
      <p:sp>
        <p:nvSpPr>
          <p:cNvPr id="27659" name="AutoShape 16"/>
          <p:cNvSpPr>
            <a:spLocks noChangeArrowheads="1"/>
          </p:cNvSpPr>
          <p:nvPr/>
        </p:nvSpPr>
        <p:spPr bwMode="auto">
          <a:xfrm>
            <a:off x="3657600" y="5257800"/>
            <a:ext cx="1214438" cy="485775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7660" name="Text Box 17"/>
          <p:cNvSpPr txBox="1">
            <a:spLocks noChangeArrowheads="1"/>
          </p:cNvSpPr>
          <p:nvPr/>
        </p:nvSpPr>
        <p:spPr bwMode="auto">
          <a:xfrm>
            <a:off x="2971800" y="4572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27661" name="Text Box 18"/>
          <p:cNvSpPr txBox="1">
            <a:spLocks noChangeArrowheads="1"/>
          </p:cNvSpPr>
          <p:nvPr/>
        </p:nvSpPr>
        <p:spPr bwMode="auto">
          <a:xfrm>
            <a:off x="2514600" y="152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/>
              <a:t>EXCLUSION</a:t>
            </a:r>
            <a:r>
              <a:rPr lang="en-US" sz="1400" b="1" i="1"/>
              <a:t> </a:t>
            </a:r>
            <a:r>
              <a:rPr lang="en-US" sz="2400" b="1" i="1"/>
              <a:t>TRIANGLE</a:t>
            </a:r>
          </a:p>
        </p:txBody>
      </p:sp>
      <p:sp>
        <p:nvSpPr>
          <p:cNvPr id="27662" name="Text Box 19"/>
          <p:cNvSpPr txBox="1">
            <a:spLocks noChangeArrowheads="1"/>
          </p:cNvSpPr>
          <p:nvPr/>
        </p:nvSpPr>
        <p:spPr bwMode="auto">
          <a:xfrm>
            <a:off x="3505200" y="8382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IDEOLOGY</a:t>
            </a:r>
          </a:p>
        </p:txBody>
      </p:sp>
      <p:sp>
        <p:nvSpPr>
          <p:cNvPr id="27663" name="Text Box 20"/>
          <p:cNvSpPr txBox="1">
            <a:spLocks noChangeArrowheads="1"/>
          </p:cNvSpPr>
          <p:nvPr/>
        </p:nvSpPr>
        <p:spPr bwMode="auto">
          <a:xfrm>
            <a:off x="1981200" y="5486400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="1"/>
          </a:p>
        </p:txBody>
      </p:sp>
      <p:sp>
        <p:nvSpPr>
          <p:cNvPr id="27664" name="Text Box 21"/>
          <p:cNvSpPr txBox="1">
            <a:spLocks noChangeArrowheads="1"/>
          </p:cNvSpPr>
          <p:nvPr/>
        </p:nvSpPr>
        <p:spPr bwMode="auto">
          <a:xfrm>
            <a:off x="914400" y="54102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INSTITUTIONS</a:t>
            </a:r>
          </a:p>
        </p:txBody>
      </p:sp>
      <p:sp>
        <p:nvSpPr>
          <p:cNvPr id="27665" name="Text Box 22"/>
          <p:cNvSpPr txBox="1">
            <a:spLocks noChangeArrowheads="1"/>
          </p:cNvSpPr>
          <p:nvPr/>
        </p:nvSpPr>
        <p:spPr bwMode="auto">
          <a:xfrm>
            <a:off x="5867400" y="54102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INDIVIDUAL</a:t>
            </a: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</TotalTime>
  <Words>134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Inclusive Classrooms</dc:title>
  <dc:creator>Owner</dc:creator>
  <cp:lastModifiedBy>Pamela Dos Ramos</cp:lastModifiedBy>
  <cp:revision>29</cp:revision>
  <cp:lastPrinted>2014-10-23T17:36:30Z</cp:lastPrinted>
  <dcterms:created xsi:type="dcterms:W3CDTF">2010-02-05T17:46:31Z</dcterms:created>
  <dcterms:modified xsi:type="dcterms:W3CDTF">2020-11-04T00:10:48Z</dcterms:modified>
</cp:coreProperties>
</file>